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46" r:id="rId2"/>
    <p:sldId id="347" r:id="rId3"/>
    <p:sldId id="348" r:id="rId4"/>
    <p:sldId id="349" r:id="rId5"/>
    <p:sldId id="356" r:id="rId6"/>
    <p:sldId id="33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17"/>
    <p:restoredTop sz="92610"/>
  </p:normalViewPr>
  <p:slideViewPr>
    <p:cSldViewPr>
      <p:cViewPr>
        <p:scale>
          <a:sx n="63" d="100"/>
          <a:sy n="63" d="100"/>
        </p:scale>
        <p:origin x="2576" y="14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CD5CBF-3843-B042-9939-2BFE0183504E}" type="datetimeFigureOut">
              <a:rPr lang="en-US" smtClean="0"/>
              <a:t>9/19/18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DFF5F-37F6-2549-8DF0-04AC8C9A5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753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124BD-7E98-4234-BB44-B155A663F9FF}" type="datetime1">
              <a:rPr lang="en-CA" smtClean="0"/>
              <a:t>2018-09-19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F144-90E0-40D8-89B5-2E23D90A2D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7250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7E3EE-2E47-4983-AEE6-98C453D190AB}" type="datetime1">
              <a:rPr lang="en-CA" smtClean="0"/>
              <a:t>2018-09-19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F144-90E0-40D8-89B5-2E23D90A2D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9650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8212-E884-4286-AF8C-12667AFF2CB4}" type="datetime1">
              <a:rPr lang="en-CA" smtClean="0"/>
              <a:t>2018-09-19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F144-90E0-40D8-89B5-2E23D90A2D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6892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C3679-0B6F-416E-937A-E0495E01893B}" type="datetime1">
              <a:rPr lang="en-CA" smtClean="0"/>
              <a:t>2018-09-19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F144-90E0-40D8-89B5-2E23D90A2D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2654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130B7-4284-4E7E-AA95-EB579756BC93}" type="datetime1">
              <a:rPr lang="en-CA" smtClean="0"/>
              <a:t>2018-09-19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F144-90E0-40D8-89B5-2E23D90A2D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0603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4E1D3-8BDE-4209-BCDD-8E1A1B2B107D}" type="datetime1">
              <a:rPr lang="en-CA" smtClean="0"/>
              <a:t>2018-09-19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F144-90E0-40D8-89B5-2E23D90A2D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2600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BF4E-A966-4A1C-A48B-BA7C32EBA8FD}" type="datetime1">
              <a:rPr lang="en-CA" smtClean="0"/>
              <a:t>2018-09-19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F144-90E0-40D8-89B5-2E23D90A2D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2876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D9297-F648-49D2-9E53-49965EBC30A2}" type="datetime1">
              <a:rPr lang="en-CA" smtClean="0"/>
              <a:t>2018-09-19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F144-90E0-40D8-89B5-2E23D90A2D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8053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4952F-5F0E-40B3-A41E-F10C14498EAA}" type="datetime1">
              <a:rPr lang="en-CA" smtClean="0"/>
              <a:t>2018-09-19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F144-90E0-40D8-89B5-2E23D90A2D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2630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2700-4C31-47E9-AAA6-E6829E59B3D1}" type="datetime1">
              <a:rPr lang="en-CA" smtClean="0"/>
              <a:t>2018-09-19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F144-90E0-40D8-89B5-2E23D90A2D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6496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7EC5E-5FFA-48FA-A955-107AD2E911C7}" type="datetime1">
              <a:rPr lang="en-CA" smtClean="0"/>
              <a:t>2018-09-19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F144-90E0-40D8-89B5-2E23D90A2D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2153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ED141-0ACA-44BF-9F61-DA4E98F69C58}" type="datetime1">
              <a:rPr lang="en-CA" smtClean="0"/>
              <a:t>2018-09-19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CF144-90E0-40D8-89B5-2E23D90A2D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3121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33" y="0"/>
            <a:ext cx="9143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6167" y="5409997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View of security camera (black hemisphere hanging from ceiling upper left) from building department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F144-90E0-40D8-89B5-2E23D90A2DEC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691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76" y="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504" y="6237312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/>
              <a:t>Still from security video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F144-90E0-40D8-89B5-2E23D90A2DEC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814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26" y="116632"/>
            <a:ext cx="9144000" cy="51363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512" y="5661248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/>
              <a:t>Picture taken from right below security camera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F144-90E0-40D8-89B5-2E23D90A2DEC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922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71800" y="6309320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Clerks office door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27784" y="112474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Floor tiles one foot by one foot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F144-90E0-40D8-89B5-2E23D90A2DEC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787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F144-90E0-40D8-89B5-2E23D90A2DEC}" type="slidenum">
              <a:rPr lang="en-CA" smtClean="0"/>
              <a:t>5</a:t>
            </a:fld>
            <a:endParaRPr lang="en-CA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8512"/>
            <a:ext cx="9144000" cy="476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637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7006"/>
            <a:ext cx="9144000" cy="47639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95736" y="5810994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And Janice Jackson December 7 2017 testimony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116632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View of floor outside </a:t>
            </a:r>
            <a:r>
              <a:rPr lang="en-CA" dirty="0" err="1"/>
              <a:t>Cathrae</a:t>
            </a:r>
            <a:r>
              <a:rPr lang="en-CA" dirty="0"/>
              <a:t> office – view from south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F144-90E0-40D8-89B5-2E23D90A2DEC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424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9564</TotalTime>
  <Words>60</Words>
  <Application>Microsoft Macintosh PowerPoint</Application>
  <PresentationFormat>On-screen Show (4:3)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</dc:creator>
  <cp:lastModifiedBy>Microsoft Office User</cp:lastModifiedBy>
  <cp:revision>35</cp:revision>
  <cp:lastPrinted>2018-08-16T20:07:19Z</cp:lastPrinted>
  <dcterms:created xsi:type="dcterms:W3CDTF">2018-07-25T14:05:58Z</dcterms:created>
  <dcterms:modified xsi:type="dcterms:W3CDTF">2018-09-19T14:49:05Z</dcterms:modified>
</cp:coreProperties>
</file>